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0D054E-443E-22A1-70C9-71C4589DDD45}" v="7" dt="2026-05-29T08:49:35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05/06/2026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3C323E100EE645A3088841FFC26AF1" ma:contentTypeVersion="17" ma:contentTypeDescription="Create a new document." ma:contentTypeScope="" ma:versionID="67c1234f78fc21fb094cc013812a8f12">
  <xsd:schema xmlns:xsd="http://www.w3.org/2001/XMLSchema" xmlns:xs="http://www.w3.org/2001/XMLSchema" xmlns:p="http://schemas.microsoft.com/office/2006/metadata/properties" xmlns:ns2="cf72fb6e-36fb-464e-8ae2-64aa72daf399" xmlns:ns3="2a0aa121-d8ef-4d77-9e53-028f09e29e90" targetNamespace="http://schemas.microsoft.com/office/2006/metadata/properties" ma:root="true" ma:fieldsID="e8533a4e6b28dd79e90ba12ef1fdd65c" ns2:_="" ns3:_="">
    <xsd:import namespace="cf72fb6e-36fb-464e-8ae2-64aa72daf399"/>
    <xsd:import namespace="2a0aa121-d8ef-4d77-9e53-028f09e29e90"/>
    <xsd:element name="properties">
      <xsd:complexType>
        <xsd:sequence>
          <xsd:element name="documentManagement">
            <xsd:complexType>
              <xsd:all>
                <xsd:element ref="ns2:MigrationSource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BillingMetadata" minOccurs="0"/>
                <xsd:element ref="ns3:_x00da_ltimarevisi_x00f3_n" minOccurs="0"/>
                <xsd:element ref="ns3:Responsable" minOccurs="0"/>
                <xsd:element ref="ns3:Estad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72fb6e-36fb-464e-8ae2-64aa72daf399" elementFormDefault="qualified">
    <xsd:import namespace="http://schemas.microsoft.com/office/2006/documentManagement/types"/>
    <xsd:import namespace="http://schemas.microsoft.com/office/infopath/2007/PartnerControls"/>
    <xsd:element name="MigrationSourceID" ma:index="8" nillable="true" ma:displayName="MigrationSourceID" ma:internalName="MigrationSourceID" ma:readOnly="true">
      <xsd:simpleType>
        <xsd:restriction base="dms:Text"/>
      </xsd:simpleType>
    </xsd:element>
    <xsd:element name="TaxCatchAll" ma:index="19" nillable="true" ma:displayName="Taxonomy Catch All Column" ma:hidden="true" ma:list="{e5fc28f7-2802-48b4-895c-d32d9aa96383}" ma:internalName="TaxCatchAll" ma:showField="CatchAllData" ma:web="cf72fb6e-36fb-464e-8ae2-64aa72daf3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0aa121-d8ef-4d77-9e53-028f09e29e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2ad0fcc-bffd-4b40-bc29-0bacf8e7e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00da_ltimarevisi_x00f3_n" ma:index="22" nillable="true" ma:displayName="Última revisión" ma:format="DateOnly" ma:internalName="_x00da_ltimarevisi_x00f3_n">
      <xsd:simpleType>
        <xsd:restriction base="dms:DateTime"/>
      </xsd:simpleType>
    </xsd:element>
    <xsd:element name="Responsable" ma:index="23" nillable="true" ma:displayName="Responsable" ma:format="Dropdown" ma:list="UserInfo" ma:SharePointGroup="0" ma:internalName="Responsab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stado" ma:index="24" nillable="true" ma:displayName="Estado" ma:format="Dropdown" ma:internalName="Estado">
      <xsd:simpleType>
        <xsd:restriction base="dms:Choice">
          <xsd:enumeration value="🌱 Por empezar"/>
          <xsd:enumeration value="🚧 En desarrollo"/>
          <xsd:enumeration value="⚒️ Pte. Actualizar"/>
          <xsd:enumeration value="👀Revisar"/>
          <xsd:enumeration value="✅ OK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stado xmlns="2a0aa121-d8ef-4d77-9e53-028f09e29e90" xsi:nil="true"/>
    <_x00da_ltimarevisi_x00f3_n xmlns="2a0aa121-d8ef-4d77-9e53-028f09e29e90" xsi:nil="true"/>
    <Responsable xmlns="2a0aa121-d8ef-4d77-9e53-028f09e29e90">
      <UserInfo>
        <DisplayName/>
        <AccountId xsi:nil="true"/>
        <AccountType/>
      </UserInfo>
    </Responsable>
    <lcf76f155ced4ddcb4097134ff3c332f xmlns="2a0aa121-d8ef-4d77-9e53-028f09e29e90">
      <Terms xmlns="http://schemas.microsoft.com/office/infopath/2007/PartnerControls"/>
    </lcf76f155ced4ddcb4097134ff3c332f>
    <TaxCatchAll xmlns="cf72fb6e-36fb-464e-8ae2-64aa72daf399" xsi:nil="true"/>
  </documentManagement>
</p:properties>
</file>

<file path=customXml/itemProps1.xml><?xml version="1.0" encoding="utf-8"?>
<ds:datastoreItem xmlns:ds="http://schemas.openxmlformats.org/officeDocument/2006/customXml" ds:itemID="{37870AC9-8382-42F9-926D-463C7E9C76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3F7D3B-75DB-4FB8-A1A7-940E5875D2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72fb6e-36fb-464e-8ae2-64aa72daf399"/>
    <ds:schemaRef ds:uri="2a0aa121-d8ef-4d77-9e53-028f09e29e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0F33EE-DCFC-4AF7-AA41-FDD4F63F1868}">
  <ds:schemaRefs>
    <ds:schemaRef ds:uri="http://schemas.microsoft.com/office/2006/metadata/properties"/>
    <ds:schemaRef ds:uri="http://schemas.microsoft.com/office/infopath/2007/PartnerControls"/>
    <ds:schemaRef ds:uri="2a0aa121-d8ef-4d77-9e53-028f09e29e90"/>
    <ds:schemaRef ds:uri="cf72fb6e-36fb-464e-8ae2-64aa72daf39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 Rubio</dc:creator>
  <cp:lastModifiedBy>Ana Rubio</cp:lastModifiedBy>
  <cp:revision>5</cp:revision>
  <dcterms:created xsi:type="dcterms:W3CDTF">2026-05-29T08:19:32Z</dcterms:created>
  <dcterms:modified xsi:type="dcterms:W3CDTF">2026-06-05T13:47:40Z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0x010100433C323E100EE645A3088841FFC26AF1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